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76" r:id="rId3"/>
    <p:sldId id="277" r:id="rId4"/>
    <p:sldId id="278" r:id="rId5"/>
    <p:sldId id="279" r:id="rId6"/>
    <p:sldId id="258" r:id="rId7"/>
    <p:sldId id="259" r:id="rId8"/>
    <p:sldId id="260" r:id="rId9"/>
    <p:sldId id="261" r:id="rId10"/>
    <p:sldId id="262" r:id="rId11"/>
    <p:sldId id="263" r:id="rId12"/>
    <p:sldId id="280" r:id="rId13"/>
    <p:sldId id="281" r:id="rId14"/>
    <p:sldId id="282" r:id="rId15"/>
    <p:sldId id="283" r:id="rId16"/>
    <p:sldId id="264" r:id="rId17"/>
    <p:sldId id="265" r:id="rId18"/>
    <p:sldId id="266" r:id="rId19"/>
    <p:sldId id="267" r:id="rId20"/>
    <p:sldId id="28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164BD8-CC90-4E38-B172-8DC4FE81B0D0}" type="datetimeFigureOut">
              <a:rPr lang="ru-RU" smtClean="0"/>
              <a:pPr/>
              <a:t>14.02.2025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DBBD85-3F3E-4A21-AED9-101F353D8CEB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провести время с ребёнком 2-3 лет.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2708920"/>
            <a:ext cx="7854696" cy="286476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Подбор статей сделала воспитатель первой младшей группы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Холобокова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.А.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03860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Идея 5. Рисуем ладошками подводный мир.</a:t>
            </a:r>
            <a:endParaRPr lang="ru-RU" dirty="0"/>
          </a:p>
          <a:p>
            <a:r>
              <a:rPr lang="ru-RU" dirty="0"/>
              <a:t>Такую работу хорошо выполнять всем вместе.</a:t>
            </a:r>
          </a:p>
          <a:p>
            <a:r>
              <a:rPr lang="ru-RU" b="1" dirty="0"/>
              <a:t>Шаг 1.</a:t>
            </a:r>
            <a:r>
              <a:rPr lang="ru-RU" dirty="0"/>
              <a:t> Заранее нужно заготовить фон (лист ватмана покрасить голубой краской, нарисовать водоросли и дно).</a:t>
            </a:r>
          </a:p>
          <a:p>
            <a:r>
              <a:rPr lang="ru-RU" b="1" dirty="0"/>
              <a:t>Шаг 2.</a:t>
            </a:r>
            <a:r>
              <a:rPr lang="ru-RU" dirty="0"/>
              <a:t> С помощью ладошек населяем подводный мир различными животными: золотыми рыбками, осьминогами и медузами.</a:t>
            </a:r>
          </a:p>
          <a:p>
            <a:endParaRPr lang="ru-RU" dirty="0"/>
          </a:p>
        </p:txBody>
      </p:sp>
      <p:pic>
        <p:nvPicPr>
          <p:cNvPr id="5" name="Содержимое 4" descr="Рисуем ладошками подводный мир. 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9" y="1412776"/>
            <a:ext cx="3528392" cy="3257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Рисуем сразу двумя ладошками или подключаем пятки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196752"/>
            <a:ext cx="3888432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038600" cy="514543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Идея 6. Рисуем сразу двумя ладошками или подключаем пятки!</a:t>
            </a:r>
            <a:endParaRPr lang="ru-RU" dirty="0"/>
          </a:p>
          <a:p>
            <a:r>
              <a:rPr lang="ru-RU" dirty="0"/>
              <a:t>Если оставить сразу два отпечатка, может появиться совершенно новый силуэт. Например, может получиться бабочка!</a:t>
            </a:r>
          </a:p>
          <a:p>
            <a:r>
              <a:rPr lang="ru-RU" dirty="0"/>
              <a:t>А если подключить к работе пятки, то могут получиться очень интересные изображения. Совет: Пусть ребенок оставит на листе бумаги отпечаток ноги. Спросите: «На что похоже?». Повертите отпечаток. Возможно, он напомнит ребенку цыпленка с пушистым хвостом, а возможно – домового с бородой.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038600" cy="4569371"/>
          </a:xfrm>
        </p:spPr>
        <p:txBody>
          <a:bodyPr/>
          <a:lstStyle/>
          <a:p>
            <a:r>
              <a:rPr lang="ru-RU" dirty="0" smtClean="0"/>
              <a:t>Идея 1. Обруч для волос.</a:t>
            </a:r>
          </a:p>
          <a:p>
            <a:r>
              <a:rPr lang="ru-RU" dirty="0" smtClean="0"/>
              <a:t>Вам понадобится основа – простой обруч, макароны, краски, клей и бусины. Украшение для принцессы готово!</a:t>
            </a:r>
          </a:p>
          <a:p>
            <a:endParaRPr lang="ru-RU" dirty="0"/>
          </a:p>
        </p:txBody>
      </p:sp>
      <p:pic>
        <p:nvPicPr>
          <p:cNvPr id="5" name="Содержимое 4" descr="Поделки из макарон 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133975" y="2170906"/>
            <a:ext cx="306705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547664" y="260648"/>
            <a:ext cx="6624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3. В любом доме найдутся макароны, не так ли? Но мы советуем Вам не варить их, а использовать для создания поделок и аппликаций. И вовсе не обязательно все делать по правилам, проявите творчество!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Поделки из макарон 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47750" y="2232819"/>
            <a:ext cx="28575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001419"/>
          </a:xfrm>
        </p:spPr>
        <p:txBody>
          <a:bodyPr>
            <a:normAutofit/>
          </a:bodyPr>
          <a:lstStyle/>
          <a:p>
            <a:r>
              <a:rPr lang="ru-RU" dirty="0" smtClean="0"/>
              <a:t>Идея 2. Бусы или браслет.</a:t>
            </a:r>
          </a:p>
          <a:p>
            <a:r>
              <a:rPr lang="ru-RU" dirty="0" smtClean="0"/>
              <a:t>Вам понадобятся: макароны, краска, нить. Из макарон различной формы могут получиться очень красивые бусы! Глядя на них, невозможно догадаться, из чего они сделаны.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Идея 3. Новогоднее украшение.</a:t>
            </a:r>
          </a:p>
          <a:p>
            <a:r>
              <a:rPr lang="ru-RU" dirty="0" smtClean="0"/>
              <a:t>Снежинка из макарон – очень «воздушная» и нарядная. Вам понадобятся: макароны и клей. Снежинку можно покрасить в белый цвет и обсыпать серебряными блестками.</a:t>
            </a:r>
            <a:endParaRPr lang="ru-RU" dirty="0"/>
          </a:p>
        </p:txBody>
      </p:sp>
      <p:pic>
        <p:nvPicPr>
          <p:cNvPr id="5" name="Содержимое 4" descr="Поделки из макарон "/>
          <p:cNvPicPr>
            <a:picLocks noGrp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549713" y="1920875"/>
            <a:ext cx="2235574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80728"/>
            <a:ext cx="4038600" cy="5145435"/>
          </a:xfrm>
        </p:spPr>
        <p:txBody>
          <a:bodyPr/>
          <a:lstStyle/>
          <a:p>
            <a:r>
              <a:rPr lang="ru-RU" dirty="0" smtClean="0"/>
              <a:t>Идея 4. Поезд.</a:t>
            </a:r>
          </a:p>
          <a:p>
            <a:r>
              <a:rPr lang="ru-RU" dirty="0" smtClean="0"/>
              <a:t>Из макарон можно сделать целый мир в миниатюре. Попробуйте создать такой поезд, а также деревья. Возможно у Вас получится сделать даже дома из макарон?</a:t>
            </a:r>
          </a:p>
          <a:p>
            <a:endParaRPr lang="ru-RU" dirty="0"/>
          </a:p>
        </p:txBody>
      </p:sp>
      <p:pic>
        <p:nvPicPr>
          <p:cNvPr id="5" name="Содержимое 4" descr="Поделки из макарон паровозик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0" y="1844824"/>
            <a:ext cx="3437706" cy="3208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251520" y="260648"/>
            <a:ext cx="8229600" cy="576064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4. Если Вы не нашли макароны, а желание творить есть, сделайте поделки из бумаги. Смастерите вместе с ребенком длинную-длинную гусеницу. Или что-нибудь другое!</a:t>
            </a:r>
            <a:endParaRPr lang="ru-RU" sz="18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001419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Идея 1. Делаем своими руками двигающуюся </a:t>
            </a:r>
            <a:r>
              <a:rPr lang="ru-RU" b="1" dirty="0" err="1"/>
              <a:t>гусеницу!</a:t>
            </a:r>
            <a:r>
              <a:rPr lang="ru-RU" dirty="0" err="1"/>
              <a:t>Такая</a:t>
            </a:r>
            <a:r>
              <a:rPr lang="ru-RU" dirty="0"/>
              <a:t> игрушка делается необыкновенно легко. А радости приносит очень много: ведь она может сама шевелиться!</a:t>
            </a:r>
          </a:p>
          <a:p>
            <a:r>
              <a:rPr lang="ru-RU" dirty="0"/>
              <a:t>Как сделать гусеницу из бумаги? Вам понадобятся: листы цветной бумаги, ножницы, клей, материал для усиков и ножек («пушистые» проволочки или шерстяные нитки). Разрежьте цветную бумагу на полоски. Из первой полоски сверните кольцо и склейте его, проденьте в него следующую полоску, заклейте ее. У вас получится цепочка из бумажных колец. На первом колечке нарисуйте или приклейте глаза и нос. Не забудьте подклеить усики и ножки. Мордочку гусеницы можно нарисовать отдельно, а затем подклеить ее к телу. Если вы работаете с группой детей можно сделать несколько гусениц-подружек, а можно сделать одну – самую длинную в мире гусеницу!</a:t>
            </a:r>
          </a:p>
          <a:p>
            <a:endParaRPr lang="ru-RU" dirty="0"/>
          </a:p>
        </p:txBody>
      </p:sp>
      <p:pic>
        <p:nvPicPr>
          <p:cNvPr id="5" name="Содержимое 4" descr="Простые поделки из бумаги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2060848"/>
            <a:ext cx="3653730" cy="416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Простые поделки из бумаги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381642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404664"/>
            <a:ext cx="4038600" cy="5721499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Идея 2. Готовим </a:t>
            </a:r>
            <a:r>
              <a:rPr lang="ru-RU" b="1" dirty="0" err="1"/>
              <a:t>мороженое!</a:t>
            </a:r>
            <a:r>
              <a:rPr lang="ru-RU" dirty="0" err="1"/>
              <a:t>Дети</a:t>
            </a:r>
            <a:r>
              <a:rPr lang="ru-RU" dirty="0"/>
              <a:t> обожают играть в магазин. Но как обеспечить малышам весь набор продуктов? Их можно сделать своими руками! Попробуйте сделать мороженое: для этого необходимо вырезать из коричневой или оранжевой бумаги треугольник, свернуть его в конус и закрепить клеем – вафельный рожок готов! Затем нужно взять папирусную бумагу белого, розового или любого другого цвета, смять ее в шарик, приклеить его к рожку. Украсить мороженое можно «ягодкой» из пуговицы или пластилина!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4038600" cy="5865515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Идея 3. Мастерим веер! </a:t>
            </a:r>
            <a:r>
              <a:rPr lang="ru-RU" dirty="0"/>
              <a:t>Он будет очень полезен в жаркий день, а также поможет девочкам «превратиться» в настоящих принцесс и поиграть в бал. Для веера нужно выбрать красивую бумагу (примерно 40 на 20 см.). Верх листа можно украсить кружевом. После того, как веер будет сложен (необходимо согнуть лист в гармошку), завяжите его низ красивой лентой.</a:t>
            </a:r>
          </a:p>
          <a:p>
            <a:endParaRPr lang="ru-RU" dirty="0"/>
          </a:p>
        </p:txBody>
      </p:sp>
      <p:pic>
        <p:nvPicPr>
          <p:cNvPr id="5" name="Содержимое 4" descr="Простые поделки из бумаги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8750" y="1556792"/>
            <a:ext cx="3509714" cy="3735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Простые поделки из бумаги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2"/>
            <a:ext cx="3452242" cy="4095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8720"/>
            <a:ext cx="4038600" cy="521744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Идея 4. Делаем </a:t>
            </a:r>
            <a:r>
              <a:rPr lang="ru-RU" b="1" dirty="0" err="1"/>
              <a:t>мобиль</a:t>
            </a:r>
            <a:r>
              <a:rPr lang="ru-RU" b="1" dirty="0"/>
              <a:t> своими руками. </a:t>
            </a:r>
            <a:r>
              <a:rPr lang="ru-RU" dirty="0"/>
              <a:t>Такой игрушкой можно просто украсить комнату, а можно подарить </a:t>
            </a:r>
            <a:r>
              <a:rPr lang="ru-RU" dirty="0" err="1"/>
              <a:t>мобиль</a:t>
            </a:r>
            <a:r>
              <a:rPr lang="ru-RU" dirty="0"/>
              <a:t> младшему братику или сестренке. Для того чтобы сделать </a:t>
            </a:r>
            <a:r>
              <a:rPr lang="ru-RU" dirty="0" err="1"/>
              <a:t>мобиль</a:t>
            </a:r>
            <a:r>
              <a:rPr lang="ru-RU" dirty="0"/>
              <a:t>, Вам понадобятся: плотная бумага (2 листа), нитки, краски, карандаши, ножницы, клей. Из одного листа необходимо вырезать две полоски (4 см. в ширину), свернуть полоски в трубочки и закрепить их клеем, сложить их крест на крест, перевязать ниткой, сделать петлю (чтобы </a:t>
            </a:r>
            <a:r>
              <a:rPr lang="ru-RU" dirty="0" err="1"/>
              <a:t>мобиль</a:t>
            </a:r>
            <a:r>
              <a:rPr lang="ru-RU" dirty="0"/>
              <a:t> можно было подвесить). Далее приступаем к созданию тех картинок, которые будут подвешены к </a:t>
            </a:r>
            <a:r>
              <a:rPr lang="ru-RU" dirty="0" err="1"/>
              <a:t>мобилю</a:t>
            </a:r>
            <a:r>
              <a:rPr lang="ru-RU" dirty="0"/>
              <a:t>: здесь все зависит от вашей фантазии! Подвесьте изображения к </a:t>
            </a:r>
            <a:r>
              <a:rPr lang="ru-RU" dirty="0" err="1"/>
              <a:t>мобилю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19256" cy="1296144"/>
          </a:xfrm>
        </p:spPr>
        <p:txBody>
          <a:bodyPr>
            <a:normAutofit fontScale="90000"/>
          </a:bodyPr>
          <a:lstStyle/>
          <a:p>
            <a:r>
              <a:rPr lang="ru-RU" sz="5400" dirty="0" smtClean="0"/>
              <a:t/>
            </a:r>
            <a:br>
              <a:rPr lang="ru-RU" sz="5400" dirty="0" smtClean="0"/>
            </a:b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Если у Вас истощился запас идей по поводу того, как развлечь и чем занять ребенка вечером или в любое другое время, мы готовы прийти на помощь! </a:t>
            </a:r>
            <a:b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accent1">
                    <a:lumMod val="50000"/>
                  </a:schemeClr>
                </a:solidFill>
              </a:rPr>
              <a:t>1. У Вас есть картонная коробка? Маленькая или большая – не важно! Главное, что у Вас есть немного картона, из которого можно сделать все что угодно! Предложите ребенку смастерить: гараж, домик, машину или кроватку для куклы и др.</a:t>
            </a:r>
            <a:endParaRPr lang="ru-RU" sz="1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2816"/>
            <a:ext cx="4038600" cy="4353347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Идея 1. Как сделать самолет из коробки. </a:t>
            </a:r>
            <a:r>
              <a:rPr lang="ru-RU" dirty="0" smtClean="0"/>
              <a:t>Игрушечный самолет – замечательная игрушка для ребенка, несомненно, приносящая радость. Но если в него можно забраться самому, то это принесет мальчику 5, 6 и даже 7 лет огромное удовольствие. Такой картонный самолет станет настоящим вдохновением для малыша: какие приключения ожидают Вашего летчика! Для такого самолета Вам понадобится: одна большая картонная коробка, картон для крыльев, хвоста и мотора самолета. Ребенок может самостоятельно раскрасить свою машину.</a:t>
            </a:r>
          </a:p>
          <a:p>
            <a:r>
              <a:rPr lang="ru-RU" b="1" dirty="0" smtClean="0"/>
              <a:t>Совет:</a:t>
            </a:r>
            <a:r>
              <a:rPr lang="ru-RU" dirty="0" smtClean="0"/>
              <a:t> Если Вы проделаете в самолете отверстие для ног, ребенок сможет «летать» по комнате!</a:t>
            </a:r>
          </a:p>
          <a:p>
            <a:endParaRPr lang="ru-RU" dirty="0"/>
          </a:p>
        </p:txBody>
      </p:sp>
      <p:pic>
        <p:nvPicPr>
          <p:cNvPr id="5" name="Содержимое 4" descr="Как сделать самолет из коробки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2636912"/>
            <a:ext cx="3888431" cy="3402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3805032"/>
          </a:xfrm>
        </p:spPr>
        <p:txBody>
          <a:bodyPr>
            <a:normAutofit/>
          </a:bodyPr>
          <a:lstStyle/>
          <a:p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</a:rPr>
              <a:t>Ну, и наконец, если у Вас есть свободное время, которое Вы можете провести с ребенком ,почему бы не поговорить с ним по душам? Даже самый маленький ребенок, который умеет говорить, может быть очень интересным собеседником. Узнайте о мечтах ребенка, о его интересах, расскажите о своем детстве.</a:t>
            </a:r>
            <a:r>
              <a:rPr lang="ru-RU" sz="5400" dirty="0" smtClean="0"/>
              <a:t/>
            </a:r>
            <a:br>
              <a:rPr lang="ru-RU" sz="54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4038600" cy="5289451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Идея 2. Как сделать мебель для игрушечной кухни из коробок.</a:t>
            </a:r>
            <a:r>
              <a:rPr lang="ru-RU" dirty="0" smtClean="0"/>
              <a:t> Такая мебель порадует маленькую хозяйку в возрасте от 5 до 10 лет. Ведь любая девочка мечтает о «настоящей» собственной кухне. На кухне должен быть и холодильник, и плита с конфорками, и настенные шкафчики. Кухня на фотографии сделана из бросового материала: для ее создания использовались картонные коробки разной величины, </a:t>
            </a:r>
            <a:r>
              <a:rPr lang="en-US" dirty="0" smtClean="0"/>
              <a:t>CD</a:t>
            </a:r>
            <a:r>
              <a:rPr lang="ru-RU" dirty="0" smtClean="0"/>
              <a:t>-диски (для конфорок), проволока (ручки на дверцах) и крышки от бутылок (переключатели). </a:t>
            </a:r>
            <a:r>
              <a:rPr lang="ru-RU" b="1" dirty="0" smtClean="0"/>
              <a:t>Совет:</a:t>
            </a:r>
            <a:r>
              <a:rPr lang="ru-RU" dirty="0" smtClean="0"/>
              <a:t> если Вы задумали сделать такую кухню своему ребенку, купите самоклеящуюся пленку (сейчас в строительных магазинах за небольшую цену можно купить пленку «под дерево» и даже «под металл»). Обклеенные такой пленкой коробки будут выглядеть куда более правдоподобно, да и прослужит такая мебель намного дольше. На нее даже можно будет проливать воду.</a:t>
            </a:r>
          </a:p>
          <a:p>
            <a:endParaRPr lang="ru-RU" dirty="0"/>
          </a:p>
        </p:txBody>
      </p:sp>
      <p:pic>
        <p:nvPicPr>
          <p:cNvPr id="5" name="Содержимое 4" descr="Как сделать мебель для игрушечной кухни из коробок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556792"/>
            <a:ext cx="3168352" cy="3892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Содержимое 4" descr="Как сделать игрушечный замок из коробки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84784"/>
            <a:ext cx="3456384" cy="3569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548680"/>
            <a:ext cx="4038600" cy="5577483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/>
              <a:t>Идея 3. Как сделать игрушечный замок из коробки.</a:t>
            </a:r>
            <a:r>
              <a:rPr lang="ru-RU" dirty="0" smtClean="0"/>
              <a:t> Какой мальчик откажется от столь реалистичного замка? Сделать его очень легко! Вам понадобится: одна квадратная коробка, ножницы (нож для бумаги), нитки, клей.</a:t>
            </a:r>
          </a:p>
          <a:p>
            <a:r>
              <a:rPr lang="ru-RU" b="1" dirty="0" smtClean="0"/>
              <a:t>Инструкция:</a:t>
            </a:r>
            <a:endParaRPr lang="ru-RU" dirty="0" smtClean="0"/>
          </a:p>
          <a:p>
            <a:r>
              <a:rPr lang="ru-RU" b="1" dirty="0" smtClean="0"/>
              <a:t>Шаг 1.</a:t>
            </a:r>
            <a:r>
              <a:rPr lang="ru-RU" dirty="0" smtClean="0"/>
              <a:t> Отрежьте от коробки крышки, отложите их в сторону. Они нам еще пригодятся.</a:t>
            </a:r>
          </a:p>
          <a:p>
            <a:r>
              <a:rPr lang="ru-RU" b="1" dirty="0" smtClean="0"/>
              <a:t>Шаг 2.</a:t>
            </a:r>
            <a:r>
              <a:rPr lang="ru-RU" dirty="0" smtClean="0"/>
              <a:t> Сделайте башни на замке. Для этого вырежьте с каждой стороны коробки одинаковые прямоугольники (так, чтобы остались по краям квадраты башен). Теперь проработайте ножницами края замка (вырезайте небольшие квадратики).</a:t>
            </a:r>
          </a:p>
          <a:p>
            <a:r>
              <a:rPr lang="ru-RU" b="1" dirty="0" smtClean="0"/>
              <a:t>Шаг 3</a:t>
            </a:r>
            <a:r>
              <a:rPr lang="ru-RU" dirty="0" smtClean="0"/>
              <a:t>. Сделайте окошки и ворота замка. Внимание! Окошки на втором этаже не отрезайте до конца. Отогните квадратики окон внутрь. На них ляжет пол.</a:t>
            </a:r>
          </a:p>
          <a:p>
            <a:r>
              <a:rPr lang="ru-RU" b="1" dirty="0" smtClean="0"/>
              <a:t>Шаг 4.</a:t>
            </a:r>
            <a:r>
              <a:rPr lang="ru-RU" dirty="0" smtClean="0"/>
              <a:t> Возьмите отрезанные ранее крышки от коробки, склейте их вместе, положите на отогнутые квадратики окошек второго этажа.</a:t>
            </a:r>
          </a:p>
          <a:p>
            <a:r>
              <a:rPr lang="ru-RU" b="1" dirty="0" smtClean="0"/>
              <a:t>Шаг 5.</a:t>
            </a:r>
            <a:r>
              <a:rPr lang="ru-RU" dirty="0" smtClean="0"/>
              <a:t> Украсьте замок (привяжите ворота – они должны быть «подъемными»), прикрепите флаги.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620688"/>
            <a:ext cx="4038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Идея 4.</a:t>
            </a:r>
            <a:r>
              <a:rPr lang="ru-RU" dirty="0" smtClean="0"/>
              <a:t> </a:t>
            </a:r>
            <a:r>
              <a:rPr lang="ru-RU" b="1" dirty="0" smtClean="0"/>
              <a:t>Как сделать домик из коробки.</a:t>
            </a:r>
            <a:r>
              <a:rPr lang="ru-RU" dirty="0" smtClean="0"/>
              <a:t> Домик из коробки (или коробок) – любимая игрушка девочек. Ведь такой дом (в отличие от покупных деревянных или пластиковых) можно раскрасить и украсить по своему усмотрению. Мы также предлагаем Вам сделать ребенку вот такой дом: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Такая конструкция имеет очень простое устройство: две детали вставляются друг в друга. Мы предлагаем Вам прорезать только окошки, пусть все остальное делает ребенок (рисует мебель, «вешает» картины и занавески).</a:t>
            </a:r>
          </a:p>
          <a:p>
            <a:endParaRPr lang="ru-RU" dirty="0"/>
          </a:p>
        </p:txBody>
      </p:sp>
      <p:pic>
        <p:nvPicPr>
          <p:cNvPr id="5" name="Содержимое 4" descr="Как сделать домик из коробки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0000" y="1916832"/>
            <a:ext cx="3668464" cy="3533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2. Если у ребенка есть краски и бумага, можно приняться за творчество! Покажите ребенку нестандартные способы рисования! Научите ребенка рисовать не кисточкой, а ладошками.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9552" y="1124744"/>
            <a:ext cx="4038600" cy="5001419"/>
          </a:xfrm>
        </p:spPr>
        <p:txBody>
          <a:bodyPr>
            <a:normAutofit fontScale="25000" lnSpcReduction="20000"/>
          </a:bodyPr>
          <a:lstStyle/>
          <a:p>
            <a:r>
              <a:rPr lang="ru-RU" sz="5600" b="1" dirty="0"/>
              <a:t>Идея 1. Рисуем ладошками зверей: слона, верблюда, жирафа, льва и зебру.</a:t>
            </a:r>
            <a:endParaRPr lang="ru-RU" sz="5600" dirty="0"/>
          </a:p>
          <a:p>
            <a:r>
              <a:rPr lang="ru-RU" sz="5600" b="1" dirty="0"/>
              <a:t>Вот как можно выстроить занятие:</a:t>
            </a:r>
            <a:endParaRPr lang="ru-RU" sz="5600" dirty="0"/>
          </a:p>
          <a:p>
            <a:r>
              <a:rPr lang="ru-RU" sz="5600" b="1" dirty="0"/>
              <a:t>Шаг 1.</a:t>
            </a:r>
            <a:r>
              <a:rPr lang="ru-RU" sz="5600" dirty="0"/>
              <a:t> Взрослый осуществляет показ и вводит детей в игровую ситуацию. Рисуем ладошкой зебру: мы берем листок зеленой бумаги, намазываем ладонь белой краской, оставляем отпечаток на зеленой бумаге, дорисовываем детали. Показ сопровождаем рассказом: «Однажды в Африке в одной пустыне появилась на свет зебра. Она посмотрела вокруг: в пустыне было ПУСТО! Никаких животных! Очень загрустила зебра! Ей не с кем было играть. Как бы ей хотелось, чтобы у нее были друзья».</a:t>
            </a:r>
          </a:p>
          <a:p>
            <a:r>
              <a:rPr lang="ru-RU" sz="5600" b="1" dirty="0"/>
              <a:t>Шаг 2.</a:t>
            </a:r>
            <a:r>
              <a:rPr lang="ru-RU" sz="5600" dirty="0"/>
              <a:t> Дети, скорее всего, предложат создать зебре друзей. Пусть каждый придумает, кого бы он хотел нарисовать для зебры. Дети приступают к работе. Возможно, уже в процессе выполнения задания, замысел изменится: в этом нет ничего страшного!</a:t>
            </a:r>
          </a:p>
          <a:p>
            <a:r>
              <a:rPr lang="ru-RU" sz="5600" b="1" dirty="0"/>
              <a:t>Шаг 3.</a:t>
            </a:r>
            <a:r>
              <a:rPr lang="ru-RU" sz="5600" dirty="0"/>
              <a:t> Когда все животные готовы, аккуратно вырезаем их и приклеиваем на общий фон. Вместе с детьми проговариваем, как весело теперь живется зебре. Ведь у нее есть столько друзей: «У нее сеть друг слоник. Как его зовут? Есть друг жираф. Как его зовут?».</a:t>
            </a:r>
          </a:p>
          <a:p>
            <a:endParaRPr lang="ru-RU" dirty="0"/>
          </a:p>
        </p:txBody>
      </p:sp>
      <p:pic>
        <p:nvPicPr>
          <p:cNvPr id="5" name="Содержимое 4" descr="Нетрадиционные техники рисования | Рисование ладошками | Занятия и приемы, которые понравятся детям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412776"/>
            <a:ext cx="36004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Нетрадиционные техники рисования | Рисование ладошками | Занятия и приемы, которые понравятся детям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4077072"/>
            <a:ext cx="3350193" cy="24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Содержимое 4" descr="Рисуем ладошками травку для зайки. 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3960440" cy="2880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620688"/>
            <a:ext cx="4038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Идея 2. Рисуем ладошками травку для зайки.</a:t>
            </a:r>
            <a:endParaRPr lang="ru-RU" dirty="0"/>
          </a:p>
          <a:p>
            <a:r>
              <a:rPr lang="ru-RU" dirty="0"/>
              <a:t>Такое занятие подойдет даже для самых маленьких! Нарисуйте заранее на картоне мордочку зайки и начните рассказ: «Жил-был нарисованный зайка. Жил он весело, кушал травку – зеленую и сочную. Но однажды он съел всю-всю травку. Что же делать?». Возможно, дети предложат нарисовать травку для зайки. «Но у нас нет кисточек! Только краски!». Дети могут предложить нарисовать травку пальцами и ладошками.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836712"/>
            <a:ext cx="4038600" cy="5289451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Идея 3. Рисуем ладошками иголки для ежика.</a:t>
            </a:r>
            <a:endParaRPr lang="ru-RU" dirty="0"/>
          </a:p>
          <a:p>
            <a:r>
              <a:rPr lang="ru-RU" dirty="0"/>
              <a:t>Заготавливаем рисунок животного (ежик без иголок). Вводим детей в игровую ситуацию: «Жил-был ежик без иголок. Все над ним смеялись. Говорили: «Да, не ежик ты! Ты на мышь похож!». Ежик очень переживает. Как бы ему помочь?».</a:t>
            </a:r>
          </a:p>
          <a:p>
            <a:endParaRPr lang="ru-RU" dirty="0"/>
          </a:p>
        </p:txBody>
      </p:sp>
      <p:pic>
        <p:nvPicPr>
          <p:cNvPr id="5" name="Содержимое 4" descr="Рисуем ладошками иголки для ежика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700808"/>
            <a:ext cx="3801237" cy="3024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Рисуем ладошками петуха.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869357" y="2254247"/>
            <a:ext cx="3214286" cy="3767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620688"/>
            <a:ext cx="4038600" cy="5505475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Идея 4. Рисуем ладошками петуха.</a:t>
            </a:r>
            <a:endParaRPr lang="ru-RU" dirty="0"/>
          </a:p>
          <a:p>
            <a:r>
              <a:rPr lang="ru-RU" dirty="0"/>
              <a:t>Если раньше мы окунали всю ладошку в одну краску, теперь мы раскрашиваем каждый пальчик – разной краской, оставляем отпечаток и спрашиваем ребенка: «На кого похоже? Есть ли тут хвостик? Есть ли шейка?».</a:t>
            </a:r>
          </a:p>
          <a:p>
            <a:r>
              <a:rPr lang="ru-RU" dirty="0"/>
              <a:t>Дорисовываем детали.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494</TotalTime>
  <Words>436</Words>
  <Application>Microsoft Office PowerPoint</Application>
  <PresentationFormat>Экран (4:3)</PresentationFormat>
  <Paragraphs>56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Calibri</vt:lpstr>
      <vt:lpstr>Constantia</vt:lpstr>
      <vt:lpstr>Wingdings 2</vt:lpstr>
      <vt:lpstr>Поток</vt:lpstr>
      <vt:lpstr>Как провести время с ребёнком 2-3 лет.</vt:lpstr>
      <vt:lpstr> Если у Вас истощился запас идей по поводу того, как развлечь и чем занять ребенка вечером или в любое другое время, мы готовы прийти на помощь!  1. У Вас есть картонная коробка? Маленькая или большая – не важно! Главное, что у Вас есть немного картона, из которого можно сделать все что угодно! Предложите ребенку смастерить: гараж, домик, машину или кроватку для куклы и др.</vt:lpstr>
      <vt:lpstr>Презентация PowerPoint</vt:lpstr>
      <vt:lpstr>Презентация PowerPoint</vt:lpstr>
      <vt:lpstr>Презентация PowerPoint</vt:lpstr>
      <vt:lpstr>2. Если у ребенка есть краски и бумага, можно приняться за творчество! Покажите ребенку нестандартные способы рисования! Научите ребенка рисовать не кисточкой, а ладошками.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4. Если Вы не нашли макароны, а желание творить есть, сделайте поделки из бумаги. Смастерите вместе с ребенком длинную-длинную гусеницу. Или что-нибудь другое!</vt:lpstr>
      <vt:lpstr>Презентация PowerPoint</vt:lpstr>
      <vt:lpstr>Презентация PowerPoint</vt:lpstr>
      <vt:lpstr>Презентация PowerPoint</vt:lpstr>
      <vt:lpstr>Ну, и наконец, если у Вас есть свободное время, которое Вы можете провести с ребенком ,почему бы не поговорить с ним по душам? Даже самый маленький ребенок, который умеет говорить, может быть очень интересным собеседником. Узнайте о мечтах ребенка, о его интересах, расскажите о своем детстве.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провести время с ребёнком 2-3 лет</dc:title>
  <dc:creator>Дом</dc:creator>
  <cp:lastModifiedBy>Алена</cp:lastModifiedBy>
  <cp:revision>40</cp:revision>
  <dcterms:created xsi:type="dcterms:W3CDTF">2013-02-09T09:35:56Z</dcterms:created>
  <dcterms:modified xsi:type="dcterms:W3CDTF">2025-02-14T03:30:43Z</dcterms:modified>
</cp:coreProperties>
</file>